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 varScale="1">
        <p:scale>
          <a:sx n="45" d="100"/>
          <a:sy n="45" d="100"/>
        </p:scale>
        <p:origin x="21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24" Type="http://schemas.openxmlformats.org/officeDocument/2006/relationships/presProps" Target="presProps.xml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F5C1F6A2-24B7-440E-9ACC-409C88B58056}"/>
    <pc:docChg chg="custSel modSld">
      <pc:chgData name="Varvara Lazarenko" userId="455ccbb12fa3194e" providerId="LiveId" clId="{F5C1F6A2-24B7-440E-9ACC-409C88B58056}" dt="2025-01-21T13:54:30.484" v="4" actId="1076"/>
      <pc:docMkLst>
        <pc:docMk/>
      </pc:docMkLst>
      <pc:sldChg chg="addSp delSp modSp mod">
        <pc:chgData name="Varvara Lazarenko" userId="455ccbb12fa3194e" providerId="LiveId" clId="{F5C1F6A2-24B7-440E-9ACC-409C88B58056}" dt="2025-01-21T13:54:30.484" v="4" actId="1076"/>
        <pc:sldMkLst>
          <pc:docMk/>
          <pc:sldMk cId="0" sldId="256"/>
        </pc:sldMkLst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2" creationId="{E01541C1-DA9C-1709-CACF-5E83F196E268}"/>
          </ac:spMkLst>
        </pc:spChg>
        <pc:spChg chg="add mod">
          <ac:chgData name="Varvara Lazarenko" userId="455ccbb12fa3194e" providerId="LiveId" clId="{F5C1F6A2-24B7-440E-9ACC-409C88B58056}" dt="2025-01-21T13:53:51.142" v="2"/>
          <ac:spMkLst>
            <pc:docMk/>
            <pc:sldMk cId="0" sldId="256"/>
            <ac:spMk id="3" creationId="{0B40396C-ECD5-97C5-89F5-21A5327F6529}"/>
          </ac:spMkLst>
        </pc:spChg>
        <pc:spChg chg="mod">
          <ac:chgData name="Varvara Lazarenko" userId="455ccbb12fa3194e" providerId="LiveId" clId="{F5C1F6A2-24B7-440E-9ACC-409C88B58056}" dt="2025-01-21T13:54:30.484" v="4" actId="1076"/>
          <ac:spMkLst>
            <pc:docMk/>
            <pc:sldMk cId="0" sldId="256"/>
            <ac:spMk id="90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4-12-05T20:00:09.732" v="2006" actId="20577"/>
      <pc:docMkLst>
        <pc:docMk/>
      </pc:docMkLst>
      <pc:sldChg chg="delSp modSp mod">
        <pc:chgData name="Varvara Lazarenko" userId="455ccbb12fa3194e" providerId="LiveId" clId="{812A0C20-627E-462D-A089-8A5D6F711F8F}" dt="2024-12-05T20:00:09.732" v="2006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05T20:00:09.732" v="2006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4-12-05T18:56:43.482" v="1861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08.381" v="1848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28.864" v="17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6:43.482" v="1861" actId="20577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D5DB7A5A-0BE5-4FF3-962D-8BE68E02F92D}"/>
    <pc:docChg chg="delSld">
      <pc:chgData name="Varvara Lazarenko" userId="455ccbb12fa3194e" providerId="LiveId" clId="{D5DB7A5A-0BE5-4FF3-962D-8BE68E02F92D}" dt="2025-03-03T11:58:45.602" v="1" actId="2696"/>
      <pc:docMkLst>
        <pc:docMk/>
      </pc:docMkLst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583523490" sldId="25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402281669" sldId="25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37130843" sldId="26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44548938" sldId="26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099701868" sldId="26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11930149" sldId="26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366616445" sldId="264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803707701" sldId="265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729504330" sldId="266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911049503" sldId="267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1297456769" sldId="268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469485335" sldId="269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283632137" sldId="270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2376137483" sldId="271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191990335" sldId="272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902179874" sldId="273"/>
        </pc:sldMkLst>
      </pc:sldChg>
      <pc:sldChg chg="del">
        <pc:chgData name="Varvara Lazarenko" userId="455ccbb12fa3194e" providerId="LiveId" clId="{D5DB7A5A-0BE5-4FF3-962D-8BE68E02F92D}" dt="2025-03-03T11:56:04.151" v="0" actId="47"/>
        <pc:sldMkLst>
          <pc:docMk/>
          <pc:sldMk cId="3483724004" sldId="274"/>
        </pc:sldMkLst>
      </pc:sldChg>
      <pc:sldChg chg="del">
        <pc:chgData name="Varvara Lazarenko" userId="455ccbb12fa3194e" providerId="LiveId" clId="{D5DB7A5A-0BE5-4FF3-962D-8BE68E02F92D}" dt="2025-03-03T11:58:45.602" v="1" actId="2696"/>
        <pc:sldMkLst>
          <pc:docMk/>
          <pc:sldMk cId="993696472" sldId="275"/>
        </pc:sldMkLst>
      </pc:sldChg>
    </pc:docChg>
  </pc:docChgLst>
  <pc:docChgLst>
    <pc:chgData name="Varvara Lazarenko" userId="455ccbb12fa3194e" providerId="LiveId" clId="{ABBF6759-5850-46A5-8E6B-5E096B0D65F0}"/>
    <pc:docChg chg="undo redo custSel addSld delSld modSld">
      <pc:chgData name="Varvara Lazarenko" userId="455ccbb12fa3194e" providerId="LiveId" clId="{ABBF6759-5850-46A5-8E6B-5E096B0D65F0}" dt="2025-02-28T18:48:11.933" v="1591" actId="2710"/>
      <pc:docMkLst>
        <pc:docMk/>
      </pc:docMkLst>
      <pc:sldChg chg="delSp modSp mod">
        <pc:chgData name="Varvara Lazarenko" userId="455ccbb12fa3194e" providerId="LiveId" clId="{ABBF6759-5850-46A5-8E6B-5E096B0D65F0}" dt="2025-02-28T18:37:48.998" v="1220" actId="20577"/>
        <pc:sldMkLst>
          <pc:docMk/>
          <pc:sldMk cId="0" sldId="256"/>
        </pc:sldMkLst>
        <pc:spChg chg="mod">
          <ac:chgData name="Varvara Lazarenko" userId="455ccbb12fa3194e" providerId="LiveId" clId="{ABBF6759-5850-46A5-8E6B-5E096B0D65F0}" dt="2025-02-23T19:36:02.060" v="1074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39.315" v="279" actId="1035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53.742" v="284" actId="948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5:25.928" v="270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7:02.978" v="287" actId="103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5:46:19.473" v="283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47.923" v="1071" actId="103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8T18:37:48.998" v="1220" actId="20577"/>
          <ac:spMkLst>
            <pc:docMk/>
            <pc:sldMk cId="0" sldId="256"/>
            <ac:spMk id="105" creationId="{00000000-0000-0000-0000-000000000000}"/>
          </ac:spMkLst>
        </pc:spChg>
      </pc:sldChg>
      <pc:sldChg chg="addSp delSp modSp mod">
        <pc:chgData name="Varvara Lazarenko" userId="455ccbb12fa3194e" providerId="LiveId" clId="{ABBF6759-5850-46A5-8E6B-5E096B0D65F0}" dt="2025-02-28T18:18:58.409" v="1134" actId="478"/>
        <pc:sldMkLst>
          <pc:docMk/>
          <pc:sldMk cId="0" sldId="257"/>
        </pc:sldMkLst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ABBF6759-5850-46A5-8E6B-5E096B0D65F0}" dt="2025-02-23T19:15:45.531" v="574" actId="1036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4" creationId="{FBA032BE-744D-D73D-1CC3-255E41BF70A8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5" creationId="{BA79B7C1-29AD-EEDB-4810-3A5D4B98F663}"/>
          </ac:spMkLst>
        </pc:spChg>
        <pc:spChg chg="add 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6" creationId="{613D4853-8D5E-1202-8350-D24439DE820E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6:00.026" v="577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29:29.953" v="1038" actId="103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4:33.852" v="1056" actId="103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35:30.007" v="1067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31.210" v="1125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6:18.570" v="1122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6T11:37:04.731" v="1127" actId="103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33.594" v="573" actId="14100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ABBF6759-5850-46A5-8E6B-5E096B0D65F0}" dt="2025-02-23T19:15:26.367" v="572" actId="1035"/>
          <ac:spMkLst>
            <pc:docMk/>
            <pc:sldMk cId="0" sldId="257"/>
            <ac:spMk id="132" creationId="{00000000-0000-0000-0000-000000000000}"/>
          </ac:spMkLst>
        </pc:spChg>
      </pc:sldChg>
      <pc:sldChg chg="addSp delSp modSp add mod">
        <pc:chgData name="Varvara Lazarenko" userId="455ccbb12fa3194e" providerId="LiveId" clId="{ABBF6759-5850-46A5-8E6B-5E096B0D65F0}" dt="2025-02-28T18:20:32.508" v="1163" actId="1076"/>
        <pc:sldMkLst>
          <pc:docMk/>
          <pc:sldMk cId="2583523490" sldId="258"/>
        </pc:sldMkLst>
      </pc:sldChg>
      <pc:sldChg chg="addSp delSp add mod">
        <pc:chgData name="Varvara Lazarenko" userId="455ccbb12fa3194e" providerId="LiveId" clId="{ABBF6759-5850-46A5-8E6B-5E096B0D65F0}" dt="2025-02-28T18:21:11.493" v="1176" actId="22"/>
        <pc:sldMkLst>
          <pc:docMk/>
          <pc:sldMk cId="1402281669" sldId="259"/>
        </pc:sldMkLst>
      </pc:sldChg>
      <pc:sldChg chg="new del">
        <pc:chgData name="Varvara Lazarenko" userId="455ccbb12fa3194e" providerId="LiveId" clId="{ABBF6759-5850-46A5-8E6B-5E096B0D65F0}" dt="2025-02-28T18:20:37.749" v="1165" actId="680"/>
        <pc:sldMkLst>
          <pc:docMk/>
          <pc:sldMk cId="3336947766" sldId="259"/>
        </pc:sldMkLst>
      </pc:sldChg>
      <pc:sldChg chg="addSp modSp add mod">
        <pc:chgData name="Varvara Lazarenko" userId="455ccbb12fa3194e" providerId="LiveId" clId="{ABBF6759-5850-46A5-8E6B-5E096B0D65F0}" dt="2025-02-28T18:23:45.324" v="1202" actId="22"/>
        <pc:sldMkLst>
          <pc:docMk/>
          <pc:sldMk cId="3737130843" sldId="260"/>
        </pc:sldMkLst>
      </pc:sldChg>
      <pc:sldChg chg="addSp add mod">
        <pc:chgData name="Varvara Lazarenko" userId="455ccbb12fa3194e" providerId="LiveId" clId="{ABBF6759-5850-46A5-8E6B-5E096B0D65F0}" dt="2025-02-28T18:22:25.877" v="1182" actId="22"/>
        <pc:sldMkLst>
          <pc:docMk/>
          <pc:sldMk cId="244548938" sldId="261"/>
        </pc:sldMkLst>
      </pc:sldChg>
      <pc:sldChg chg="addSp add mod">
        <pc:chgData name="Varvara Lazarenko" userId="455ccbb12fa3194e" providerId="LiveId" clId="{ABBF6759-5850-46A5-8E6B-5E096B0D65F0}" dt="2025-02-28T18:21:19.227" v="1177" actId="22"/>
        <pc:sldMkLst>
          <pc:docMk/>
          <pc:sldMk cId="2099701868" sldId="262"/>
        </pc:sldMkLst>
      </pc:sldChg>
      <pc:sldChg chg="addSp add mod">
        <pc:chgData name="Varvara Lazarenko" userId="455ccbb12fa3194e" providerId="LiveId" clId="{ABBF6759-5850-46A5-8E6B-5E096B0D65F0}" dt="2025-02-28T18:21:53.506" v="1181" actId="22"/>
        <pc:sldMkLst>
          <pc:docMk/>
          <pc:sldMk cId="411930149" sldId="263"/>
        </pc:sldMkLst>
      </pc:sldChg>
      <pc:sldChg chg="addSp add mod">
        <pc:chgData name="Varvara Lazarenko" userId="455ccbb12fa3194e" providerId="LiveId" clId="{ABBF6759-5850-46A5-8E6B-5E096B0D65F0}" dt="2025-02-28T18:21:26.735" v="1178" actId="22"/>
        <pc:sldMkLst>
          <pc:docMk/>
          <pc:sldMk cId="1366616445" sldId="264"/>
        </pc:sldMkLst>
      </pc:sldChg>
      <pc:sldChg chg="addSp add mod">
        <pc:chgData name="Varvara Lazarenko" userId="455ccbb12fa3194e" providerId="LiveId" clId="{ABBF6759-5850-46A5-8E6B-5E096B0D65F0}" dt="2025-02-28T18:21:35.557" v="1179" actId="22"/>
        <pc:sldMkLst>
          <pc:docMk/>
          <pc:sldMk cId="3803707701" sldId="265"/>
        </pc:sldMkLst>
      </pc:sldChg>
      <pc:sldChg chg="addSp add mod">
        <pc:chgData name="Varvara Lazarenko" userId="455ccbb12fa3194e" providerId="LiveId" clId="{ABBF6759-5850-46A5-8E6B-5E096B0D65F0}" dt="2025-02-28T18:21:43.742" v="1180" actId="22"/>
        <pc:sldMkLst>
          <pc:docMk/>
          <pc:sldMk cId="3729504330" sldId="266"/>
        </pc:sldMkLst>
      </pc:sldChg>
      <pc:sldChg chg="addSp add mod">
        <pc:chgData name="Varvara Lazarenko" userId="455ccbb12fa3194e" providerId="LiveId" clId="{ABBF6759-5850-46A5-8E6B-5E096B0D65F0}" dt="2025-02-28T18:23:51.746" v="1203" actId="22"/>
        <pc:sldMkLst>
          <pc:docMk/>
          <pc:sldMk cId="2911049503" sldId="267"/>
        </pc:sldMkLst>
      </pc:sldChg>
      <pc:sldChg chg="addSp add mod">
        <pc:chgData name="Varvara Lazarenko" userId="455ccbb12fa3194e" providerId="LiveId" clId="{ABBF6759-5850-46A5-8E6B-5E096B0D65F0}" dt="2025-02-28T18:23:56.912" v="1204" actId="22"/>
        <pc:sldMkLst>
          <pc:docMk/>
          <pc:sldMk cId="1297456769" sldId="268"/>
        </pc:sldMkLst>
      </pc:sldChg>
      <pc:sldChg chg="addSp add mod">
        <pc:chgData name="Varvara Lazarenko" userId="455ccbb12fa3194e" providerId="LiveId" clId="{ABBF6759-5850-46A5-8E6B-5E096B0D65F0}" dt="2025-02-28T18:24:04.735" v="1205" actId="22"/>
        <pc:sldMkLst>
          <pc:docMk/>
          <pc:sldMk cId="469485335" sldId="269"/>
        </pc:sldMkLst>
      </pc:sldChg>
      <pc:sldChg chg="addSp add mod">
        <pc:chgData name="Varvara Lazarenko" userId="455ccbb12fa3194e" providerId="LiveId" clId="{ABBF6759-5850-46A5-8E6B-5E096B0D65F0}" dt="2025-02-28T18:24:15.210" v="1207" actId="22"/>
        <pc:sldMkLst>
          <pc:docMk/>
          <pc:sldMk cId="3283632137" sldId="270"/>
        </pc:sldMkLst>
      </pc:sldChg>
      <pc:sldChg chg="addSp add mod">
        <pc:chgData name="Varvara Lazarenko" userId="455ccbb12fa3194e" providerId="LiveId" clId="{ABBF6759-5850-46A5-8E6B-5E096B0D65F0}" dt="2025-02-28T18:24:21.422" v="1208" actId="22"/>
        <pc:sldMkLst>
          <pc:docMk/>
          <pc:sldMk cId="2376137483" sldId="271"/>
        </pc:sldMkLst>
      </pc:sldChg>
      <pc:sldChg chg="addSp delSp add mod">
        <pc:chgData name="Varvara Lazarenko" userId="455ccbb12fa3194e" providerId="LiveId" clId="{ABBF6759-5850-46A5-8E6B-5E096B0D65F0}" dt="2025-02-28T18:24:47.698" v="1213" actId="22"/>
        <pc:sldMkLst>
          <pc:docMk/>
          <pc:sldMk cId="3191990335" sldId="272"/>
        </pc:sldMkLst>
      </pc:sldChg>
      <pc:sldChg chg="addSp add mod">
        <pc:chgData name="Varvara Lazarenko" userId="455ccbb12fa3194e" providerId="LiveId" clId="{ABBF6759-5850-46A5-8E6B-5E096B0D65F0}" dt="2025-02-28T18:24:53.772" v="1214" actId="22"/>
        <pc:sldMkLst>
          <pc:docMk/>
          <pc:sldMk cId="902179874" sldId="273"/>
        </pc:sldMkLst>
      </pc:sldChg>
      <pc:sldChg chg="addSp add mod">
        <pc:chgData name="Varvara Lazarenko" userId="455ccbb12fa3194e" providerId="LiveId" clId="{ABBF6759-5850-46A5-8E6B-5E096B0D65F0}" dt="2025-02-28T18:25:02.763" v="1215" actId="22"/>
        <pc:sldMkLst>
          <pc:docMk/>
          <pc:sldMk cId="3483724004" sldId="274"/>
        </pc:sldMkLst>
      </pc:sldChg>
      <pc:sldChg chg="addSp delSp modSp add mod">
        <pc:chgData name="Varvara Lazarenko" userId="455ccbb12fa3194e" providerId="LiveId" clId="{ABBF6759-5850-46A5-8E6B-5E096B0D65F0}" dt="2025-02-28T18:48:11.933" v="1591" actId="2710"/>
        <pc:sldMkLst>
          <pc:docMk/>
          <pc:sldMk cId="993696472" sldId="275"/>
        </pc:sldMkLst>
        <pc:spChg chg="add mod">
          <ac:chgData name="Varvara Lazarenko" userId="455ccbb12fa3194e" providerId="LiveId" clId="{ABBF6759-5850-46A5-8E6B-5E096B0D65F0}" dt="2025-02-28T18:39:06.831" v="1229" actId="20577"/>
          <ac:spMkLst>
            <pc:docMk/>
            <pc:sldMk cId="993696472" sldId="275"/>
            <ac:spMk id="2" creationId="{DC049972-A157-2710-F8D1-B1F7F39077B4}"/>
          </ac:spMkLst>
        </pc:spChg>
        <pc:spChg chg="add del mod">
          <ac:chgData name="Varvara Lazarenko" userId="455ccbb12fa3194e" providerId="LiveId" clId="{ABBF6759-5850-46A5-8E6B-5E096B0D65F0}" dt="2025-02-28T18:48:11.933" v="1591" actId="2710"/>
          <ac:spMkLst>
            <pc:docMk/>
            <pc:sldMk cId="993696472" sldId="275"/>
            <ac:spMk id="4" creationId="{5FF75BCF-12FA-9F0C-31FD-7C15276CB869}"/>
          </ac:spMkLst>
        </pc:spChg>
      </pc:sldChg>
    </pc:docChg>
  </pc:docChgLst>
  <pc:docChgLst>
    <pc:chgData name="Varvara Lazarenko" userId="455ccbb12fa3194e" providerId="LiveId" clId="{7D6891F7-673B-4AD6-BE57-824E286A40C9}"/>
    <pc:docChg chg="modSld">
      <pc:chgData name="Varvara Lazarenko" userId="455ccbb12fa3194e" providerId="LiveId" clId="{7D6891F7-673B-4AD6-BE57-824E286A40C9}" dt="2025-01-21T13:45:10.656" v="3" actId="20577"/>
      <pc:docMkLst>
        <pc:docMk/>
      </pc:docMkLst>
      <pc:sldChg chg="modSp mod">
        <pc:chgData name="Varvara Lazarenko" userId="455ccbb12fa3194e" providerId="LiveId" clId="{7D6891F7-673B-4AD6-BE57-824E286A40C9}" dt="2025-01-21T13:44:56.462" v="1" actId="20577"/>
        <pc:sldMkLst>
          <pc:docMk/>
          <pc:sldMk cId="0" sldId="256"/>
        </pc:sldMkLst>
      </pc:sldChg>
      <pc:sldChg chg="modSp mod">
        <pc:chgData name="Varvara Lazarenko" userId="455ccbb12fa3194e" providerId="LiveId" clId="{7D6891F7-673B-4AD6-BE57-824E286A40C9}" dt="2025-01-21T13:45:10.656" v="3" actId="20577"/>
        <pc:sldMkLst>
          <pc:docMk/>
          <pc:sldMk cId="0" sldId="257"/>
        </pc:sldMkLst>
        <pc:spChg chg="mod">
          <ac:chgData name="Varvara Lazarenko" userId="455ccbb12fa3194e" providerId="LiveId" clId="{7D6891F7-673B-4AD6-BE57-824E286A40C9}" dt="2025-01-21T13:45:10.656" v="3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" name="Google Shape;96;p1"/>
          <p:cNvSpPr txBox="1"/>
          <p:nvPr/>
        </p:nvSpPr>
        <p:spPr>
          <a:xfrm>
            <a:off x="2935187" y="7068407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10285"/>
            <a:ext cx="5823000" cy="3020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0437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00826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Physiology of secretory system, Introduction to endocrinology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70868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00826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55721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9372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88265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societal aspects of healthcare innovations. With a strong biomedical foundation and a keen interest in sustainable healthcare, I envision a career in health technology assessment (HTA), value assessment, health economics, healthcare education or consultancy.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4739913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52008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3719839"/>
            <a:ext cx="6079737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062748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244553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486335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4936217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707071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224881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618560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7823020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4936217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716840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422194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14501"/>
            <a:ext cx="5620214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1449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5691872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5879270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5879999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4236</TotalTime>
  <Words>979</Words>
  <Application>Microsoft Office PowerPoint</Application>
  <PresentationFormat>Custom</PresentationFormat>
  <Paragraphs>93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2025-03-03T11:58:49Z</dcterms:modified>
</cp:coreProperties>
</file>